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5" r:id="rId6"/>
    <p:sldId id="261" r:id="rId7"/>
    <p:sldId id="270" r:id="rId8"/>
    <p:sldId id="266" r:id="rId9"/>
    <p:sldId id="262" r:id="rId10"/>
    <p:sldId id="271" r:id="rId11"/>
    <p:sldId id="267" r:id="rId12"/>
    <p:sldId id="269" r:id="rId13"/>
    <p:sldId id="263" r:id="rId14"/>
    <p:sldId id="268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2.gif>
</file>

<file path=ppt/media/image13.gif>
</file>

<file path=ppt/media/image2.gif>
</file>

<file path=ppt/media/image4.png>
</file>

<file path=ppt/media/image5.gif>
</file>

<file path=ppt/media/image6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9255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5517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0616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9055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8005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9690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620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28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5495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6551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4832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1CBF1-A2B1-41F8-A319-7216DAEFEEFA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C1016-01C9-4662-8511-CA8AFF340B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6559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Поиск и сортировка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Разработка кода информационных систем. Лекции №1</a:t>
            </a:r>
            <a:r>
              <a:rPr lang="en-US" dirty="0" smtClean="0"/>
              <a:t>2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49885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Сортировка пузырьком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761" y="1792287"/>
            <a:ext cx="5296477" cy="4477931"/>
          </a:xfrm>
        </p:spPr>
      </p:pic>
    </p:spTree>
    <p:extLst>
      <p:ext uri="{BB962C8B-B14F-4D97-AF65-F5344CB8AC3E}">
        <p14:creationId xmlns:p14="http://schemas.microsoft.com/office/powerpoint/2010/main" val="137833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1800" y="171160"/>
            <a:ext cx="10515600" cy="1325563"/>
          </a:xfrm>
        </p:spPr>
        <p:txBody>
          <a:bodyPr/>
          <a:lstStyle/>
          <a:p>
            <a:r>
              <a:rPr lang="ru-RU" dirty="0"/>
              <a:t>Сортировка слиянием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649" y="1496723"/>
            <a:ext cx="5832102" cy="498258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600" y="1145914"/>
            <a:ext cx="6346801" cy="568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478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Быстрая сортировка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830" y="1773815"/>
            <a:ext cx="7004339" cy="4202603"/>
          </a:xfrm>
        </p:spPr>
      </p:pic>
    </p:spTree>
    <p:extLst>
      <p:ext uri="{BB962C8B-B14F-4D97-AF65-F5344CB8AC3E}">
        <p14:creationId xmlns:p14="http://schemas.microsoft.com/office/powerpoint/2010/main" val="1378669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Быстрая сортировка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934" y="1589087"/>
            <a:ext cx="6758131" cy="5165143"/>
          </a:xfrm>
        </p:spPr>
      </p:pic>
    </p:spTree>
    <p:extLst>
      <p:ext uri="{BB962C8B-B14F-4D97-AF65-F5344CB8AC3E}">
        <p14:creationId xmlns:p14="http://schemas.microsoft.com/office/powerpoint/2010/main" val="218572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Быстрая </a:t>
            </a:r>
            <a:r>
              <a:rPr lang="ru-RU" dirty="0" smtClean="0"/>
              <a:t>сортировка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5951" y="1345333"/>
            <a:ext cx="5860098" cy="543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890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Линейный поиски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9821" y="1374165"/>
            <a:ext cx="8272358" cy="541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53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Бинарный поиск</a:t>
            </a:r>
            <a:endParaRPr lang="ru-RU" dirty="0"/>
          </a:p>
        </p:txBody>
      </p:sp>
      <p:pic>
        <p:nvPicPr>
          <p:cNvPr id="8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673" y="1431564"/>
            <a:ext cx="8446654" cy="4751243"/>
          </a:xfrm>
        </p:spPr>
      </p:pic>
    </p:spTree>
    <p:extLst>
      <p:ext uri="{BB962C8B-B14F-4D97-AF65-F5344CB8AC3E}">
        <p14:creationId xmlns:p14="http://schemas.microsoft.com/office/powerpoint/2010/main" val="108478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Бинарный поиск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9412" y="1252970"/>
            <a:ext cx="5755985" cy="560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907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Анализ бинарного поиска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5340927" cy="4351338"/>
          </a:xfrm>
        </p:spPr>
        <p:txBody>
          <a:bodyPr/>
          <a:lstStyle/>
          <a:p>
            <a:r>
              <a:rPr lang="ru-RU" dirty="0" smtClean="0"/>
              <a:t>На каждом шаге бинарного поиска изначальный массив делится надвое</a:t>
            </a:r>
          </a:p>
          <a:p>
            <a:r>
              <a:rPr lang="ru-RU" dirty="0" smtClean="0"/>
              <a:t>Соответственно в самом худшем случае алгоритму понадобится </a:t>
            </a:r>
            <a:r>
              <a:rPr lang="en-US" dirty="0" smtClean="0"/>
              <a:t>log</a:t>
            </a:r>
            <a:r>
              <a:rPr lang="en-US" baseline="-25000" dirty="0" smtClean="0"/>
              <a:t>2</a:t>
            </a:r>
            <a:r>
              <a:rPr lang="en-US" dirty="0" smtClean="0"/>
              <a:t>n </a:t>
            </a:r>
            <a:r>
              <a:rPr lang="ru-RU" dirty="0" smtClean="0"/>
              <a:t>шагов, чтобы найти нужный элемент</a:t>
            </a:r>
          </a:p>
          <a:p>
            <a:r>
              <a:rPr lang="ru-RU" dirty="0" smtClean="0"/>
              <a:t>Сложность бинарного поиска – логарифмическая </a:t>
            </a:r>
            <a:r>
              <a:rPr lang="en-US" dirty="0" smtClean="0"/>
              <a:t>O(log n)</a:t>
            </a:r>
            <a:r>
              <a:rPr lang="ru-RU" dirty="0" smtClean="0"/>
              <a:t>, что лучше чем у линейного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420" y="1690688"/>
            <a:ext cx="5813826" cy="444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73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Сортировка пузырьком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588" y="2072626"/>
            <a:ext cx="7136823" cy="4282094"/>
          </a:xfrm>
        </p:spPr>
      </p:pic>
    </p:spTree>
    <p:extLst>
      <p:ext uri="{BB962C8B-B14F-4D97-AF65-F5344CB8AC3E}">
        <p14:creationId xmlns:p14="http://schemas.microsoft.com/office/powerpoint/2010/main" val="66507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Сортировка пузырьком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215" y="1432070"/>
            <a:ext cx="5679570" cy="5269493"/>
          </a:xfrm>
        </p:spPr>
      </p:pic>
    </p:spTree>
    <p:extLst>
      <p:ext uri="{BB962C8B-B14F-4D97-AF65-F5344CB8AC3E}">
        <p14:creationId xmlns:p14="http://schemas.microsoft.com/office/powerpoint/2010/main" val="146347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Сортировка пузырьком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2965" y="2159378"/>
            <a:ext cx="7886069" cy="392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9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Сортировка слиянием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288" y="1367415"/>
            <a:ext cx="8875424" cy="5325255"/>
          </a:xfrm>
        </p:spPr>
      </p:pic>
    </p:spTree>
    <p:extLst>
      <p:ext uri="{BB962C8B-B14F-4D97-AF65-F5344CB8AC3E}">
        <p14:creationId xmlns:p14="http://schemas.microsoft.com/office/powerpoint/2010/main" val="18233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76</Words>
  <Application>Microsoft Office PowerPoint</Application>
  <PresentationFormat>Широкоэкранный</PresentationFormat>
  <Paragraphs>18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Тема Office</vt:lpstr>
      <vt:lpstr>Поиск и сортировка</vt:lpstr>
      <vt:lpstr>Линейный поиски</vt:lpstr>
      <vt:lpstr>Бинарный поиск</vt:lpstr>
      <vt:lpstr>Бинарный поиск</vt:lpstr>
      <vt:lpstr>Анализ бинарного поиска</vt:lpstr>
      <vt:lpstr>Сортировка пузырьком</vt:lpstr>
      <vt:lpstr>Сортировка пузырьком</vt:lpstr>
      <vt:lpstr>Сортировка пузырьком</vt:lpstr>
      <vt:lpstr>Сортировка слиянием</vt:lpstr>
      <vt:lpstr>Сортировка пузырьком</vt:lpstr>
      <vt:lpstr>Сортировка слиянием</vt:lpstr>
      <vt:lpstr>Быстрая сортировка</vt:lpstr>
      <vt:lpstr>Быстрая сортировка</vt:lpstr>
      <vt:lpstr>Быстрая сортировка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Настольные приложения</dc:title>
  <dc:creator>Андрей</dc:creator>
  <cp:lastModifiedBy>Андрей</cp:lastModifiedBy>
  <cp:revision>11</cp:revision>
  <dcterms:created xsi:type="dcterms:W3CDTF">2024-11-10T13:43:49Z</dcterms:created>
  <dcterms:modified xsi:type="dcterms:W3CDTF">2024-12-06T20:26:26Z</dcterms:modified>
</cp:coreProperties>
</file>

<file path=docProps/thumbnail.jpeg>
</file>